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61" r:id="rId2"/>
    <p:sldId id="26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76" autoAdjust="0"/>
    <p:restoredTop sz="94660"/>
  </p:normalViewPr>
  <p:slideViewPr>
    <p:cSldViewPr snapToGrid="0">
      <p:cViewPr varScale="1">
        <p:scale>
          <a:sx n="93" d="100"/>
          <a:sy n="93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86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919F4-342C-4EEA-A70F-86AE66DFE8FE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5A0B2F-4DE7-4E91-AA68-4CF37220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7078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2079625" y="204788"/>
            <a:ext cx="1768475" cy="100965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US" sz="1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Enter company contact detail (location, name, website, email contact)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944939" y="204788"/>
            <a:ext cx="5758619" cy="1009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lang="en-US" sz="2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n-US" sz="1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n-US" sz="1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n-US" sz="1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n-US" sz="1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Enter key activity</a:t>
            </a:r>
          </a:p>
          <a:p>
            <a:pPr lvl="0"/>
            <a:r>
              <a:rPr lang="en-US" dirty="0"/>
              <a:t>(max 2 lines)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3" hasCustomPrompt="1"/>
          </p:nvPr>
        </p:nvSpPr>
        <p:spPr>
          <a:xfrm>
            <a:off x="304799" y="1323975"/>
            <a:ext cx="6287261" cy="1107600"/>
          </a:xfrm>
          <a:prstGeom prst="rect">
            <a:avLst/>
          </a:prstGeom>
        </p:spPr>
        <p:txBody>
          <a:bodyPr/>
          <a:lstStyle>
            <a:lvl1pPr indent="-182880">
              <a:lnSpc>
                <a:spcPct val="100000"/>
              </a:lnSpc>
              <a:spcBef>
                <a:spcPts val="0"/>
              </a:spcBef>
              <a:defRPr sz="1600" baseline="0"/>
            </a:lvl1pPr>
            <a:lvl2pPr marL="463550" indent="-176213">
              <a:lnSpc>
                <a:spcPct val="100000"/>
              </a:lnSpc>
              <a:spcBef>
                <a:spcPts val="0"/>
              </a:spcBef>
              <a:defRPr sz="1400" baseline="0"/>
            </a:lvl2pPr>
            <a:lvl3pPr marL="960120" indent="0">
              <a:lnSpc>
                <a:spcPct val="100000"/>
              </a:lnSpc>
              <a:spcBef>
                <a:spcPts val="0"/>
              </a:spcBef>
              <a:buNone/>
              <a:defRPr sz="1200"/>
            </a:lvl3pPr>
            <a:lvl4pPr indent="-182880">
              <a:lnSpc>
                <a:spcPct val="100000"/>
              </a:lnSpc>
              <a:spcBef>
                <a:spcPts val="0"/>
              </a:spcBef>
              <a:defRPr sz="1100"/>
            </a:lvl4pPr>
            <a:lvl5pPr indent="-182880">
              <a:lnSpc>
                <a:spcPct val="100000"/>
              </a:lnSpc>
              <a:spcBef>
                <a:spcPts val="0"/>
              </a:spcBef>
              <a:defRPr sz="1100"/>
            </a:lvl5pPr>
          </a:lstStyle>
          <a:p>
            <a:pPr lvl="0"/>
            <a:r>
              <a:rPr lang="en-US" dirty="0"/>
              <a:t>Enter company description and main activity (1 line)</a:t>
            </a:r>
          </a:p>
          <a:p>
            <a:pPr lvl="1"/>
            <a:r>
              <a:rPr lang="en-US" dirty="0"/>
              <a:t>Enter </a:t>
            </a:r>
            <a:r>
              <a:rPr lang="en-US" dirty="0" err="1"/>
              <a:t>facts&amp;figures</a:t>
            </a:r>
            <a:r>
              <a:rPr lang="en-US" dirty="0"/>
              <a:t> about activity in Luxembourg (footprint, employment, historical data as appropriate)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304624" y="2540899"/>
            <a:ext cx="6273788" cy="1036638"/>
          </a:xfrm>
          <a:prstGeom prst="rect">
            <a:avLst/>
          </a:prstGeom>
        </p:spPr>
        <p:txBody>
          <a:bodyPr/>
          <a:lstStyle>
            <a:lvl1pPr indent="-182880">
              <a:lnSpc>
                <a:spcPct val="100000"/>
              </a:lnSpc>
              <a:spcBef>
                <a:spcPts val="0"/>
              </a:spcBef>
              <a:defRPr sz="1600" baseline="0"/>
            </a:lvl1pPr>
            <a:lvl2pPr marL="463550" indent="-176213">
              <a:lnSpc>
                <a:spcPct val="100000"/>
              </a:lnSpc>
              <a:spcBef>
                <a:spcPts val="0"/>
              </a:spcBef>
              <a:defRPr sz="1400" baseline="0"/>
            </a:lvl2pPr>
            <a:lvl3pPr marL="960120" indent="0">
              <a:lnSpc>
                <a:spcPct val="100000"/>
              </a:lnSpc>
              <a:spcBef>
                <a:spcPts val="0"/>
              </a:spcBef>
              <a:buNone/>
              <a:defRPr sz="1200"/>
            </a:lvl3pPr>
            <a:lvl4pPr indent="-182880">
              <a:lnSpc>
                <a:spcPct val="100000"/>
              </a:lnSpc>
              <a:spcBef>
                <a:spcPts val="0"/>
              </a:spcBef>
              <a:defRPr sz="1100"/>
            </a:lvl4pPr>
            <a:lvl5pPr indent="-182880">
              <a:lnSpc>
                <a:spcPct val="100000"/>
              </a:lnSpc>
              <a:spcBef>
                <a:spcPts val="0"/>
              </a:spcBef>
              <a:defRPr sz="1100"/>
            </a:lvl5pPr>
          </a:lstStyle>
          <a:p>
            <a:pPr lvl="0"/>
            <a:r>
              <a:rPr lang="en-US" dirty="0"/>
              <a:t>Enter products/services portfolio description </a:t>
            </a:r>
          </a:p>
          <a:p>
            <a:pPr lvl="1"/>
            <a:r>
              <a:rPr lang="en-US" dirty="0"/>
              <a:t>Range of offerings, key customers, key markets</a:t>
            </a:r>
          </a:p>
        </p:txBody>
      </p:sp>
      <p:sp>
        <p:nvSpPr>
          <p:cNvPr id="24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304799" y="3667817"/>
            <a:ext cx="6287261" cy="2228016"/>
          </a:xfrm>
          <a:prstGeom prst="rect">
            <a:avLst/>
          </a:prstGeom>
        </p:spPr>
        <p:txBody>
          <a:bodyPr/>
          <a:lstStyle>
            <a:lvl1pPr indent="-182880">
              <a:lnSpc>
                <a:spcPct val="100000"/>
              </a:lnSpc>
              <a:spcBef>
                <a:spcPts val="0"/>
              </a:spcBef>
              <a:defRPr sz="1600" baseline="0"/>
            </a:lvl1pPr>
            <a:lvl2pPr marL="463550" indent="-176213">
              <a:lnSpc>
                <a:spcPct val="100000"/>
              </a:lnSpc>
              <a:spcBef>
                <a:spcPts val="0"/>
              </a:spcBef>
              <a:defRPr sz="1400" baseline="0"/>
            </a:lvl2pPr>
            <a:lvl3pPr marL="960120" indent="0">
              <a:lnSpc>
                <a:spcPct val="100000"/>
              </a:lnSpc>
              <a:spcBef>
                <a:spcPts val="0"/>
              </a:spcBef>
              <a:buNone/>
              <a:defRPr sz="1200"/>
            </a:lvl3pPr>
            <a:lvl4pPr indent="-182880">
              <a:lnSpc>
                <a:spcPct val="100000"/>
              </a:lnSpc>
              <a:spcBef>
                <a:spcPts val="0"/>
              </a:spcBef>
              <a:defRPr sz="1100"/>
            </a:lvl4pPr>
            <a:lvl5pPr indent="-182880">
              <a:lnSpc>
                <a:spcPct val="100000"/>
              </a:lnSpc>
              <a:spcBef>
                <a:spcPts val="0"/>
              </a:spcBef>
              <a:defRPr sz="1100"/>
            </a:lvl5pPr>
          </a:lstStyle>
          <a:p>
            <a:pPr lvl="0"/>
            <a:r>
              <a:rPr lang="en-US" dirty="0"/>
              <a:t>Enter products/services features, benefits, key differentiators</a:t>
            </a:r>
          </a:p>
          <a:p>
            <a:pPr lvl="1"/>
            <a:r>
              <a:rPr lang="en-US" dirty="0"/>
              <a:t>(max 6 bullets)</a:t>
            </a:r>
          </a:p>
        </p:txBody>
      </p:sp>
      <p:sp>
        <p:nvSpPr>
          <p:cNvPr id="30" name="Text Placeholder 21"/>
          <p:cNvSpPr>
            <a:spLocks noGrp="1"/>
          </p:cNvSpPr>
          <p:nvPr>
            <p:ph type="body" sz="quarter" idx="20" hasCustomPrompt="1"/>
          </p:nvPr>
        </p:nvSpPr>
        <p:spPr>
          <a:xfrm>
            <a:off x="6701240" y="6011659"/>
            <a:ext cx="5349545" cy="539266"/>
          </a:xfrm>
          <a:prstGeom prst="rect">
            <a:avLst/>
          </a:prstGeo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000" baseline="0"/>
            </a:lvl1pPr>
            <a:lvl2pPr marL="463550" indent="-176213">
              <a:lnSpc>
                <a:spcPct val="100000"/>
              </a:lnSpc>
              <a:spcBef>
                <a:spcPts val="0"/>
              </a:spcBef>
              <a:defRPr sz="1400" baseline="0"/>
            </a:lvl2pPr>
            <a:lvl3pPr marL="960120" indent="0">
              <a:lnSpc>
                <a:spcPct val="100000"/>
              </a:lnSpc>
              <a:spcBef>
                <a:spcPts val="0"/>
              </a:spcBef>
              <a:buNone/>
              <a:defRPr sz="1200"/>
            </a:lvl3pPr>
            <a:lvl4pPr indent="-182880">
              <a:lnSpc>
                <a:spcPct val="100000"/>
              </a:lnSpc>
              <a:spcBef>
                <a:spcPts val="0"/>
              </a:spcBef>
              <a:defRPr sz="1100"/>
            </a:lvl4pPr>
            <a:lvl5pPr indent="-182880">
              <a:lnSpc>
                <a:spcPct val="100000"/>
              </a:lnSpc>
              <a:spcBef>
                <a:spcPts val="0"/>
              </a:spcBef>
              <a:defRPr sz="1100"/>
            </a:lvl5pPr>
          </a:lstStyle>
          <a:p>
            <a:pPr lvl="0"/>
            <a:r>
              <a:rPr lang="en-US" dirty="0"/>
              <a:t>Enter company boilerplate (= very short statement about the company – typically listed at the end of press releases) – max 3 lines.</a:t>
            </a:r>
          </a:p>
          <a:p>
            <a:pPr lvl="0"/>
            <a:r>
              <a:rPr lang="en-US" dirty="0"/>
              <a:t>xxx</a:t>
            </a:r>
          </a:p>
        </p:txBody>
      </p:sp>
      <p:sp>
        <p:nvSpPr>
          <p:cNvPr id="31" name="Text Placeholder 21"/>
          <p:cNvSpPr>
            <a:spLocks noGrp="1"/>
          </p:cNvSpPr>
          <p:nvPr>
            <p:ph type="body" sz="quarter" idx="21" hasCustomPrompt="1"/>
          </p:nvPr>
        </p:nvSpPr>
        <p:spPr>
          <a:xfrm>
            <a:off x="1392638" y="6362700"/>
            <a:ext cx="1283887" cy="241252"/>
          </a:xfrm>
          <a:prstGeom prst="rect">
            <a:avLst/>
          </a:prstGeo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800" baseline="0"/>
            </a:lvl1pPr>
            <a:lvl2pPr marL="463550" indent="-176213">
              <a:lnSpc>
                <a:spcPct val="100000"/>
              </a:lnSpc>
              <a:spcBef>
                <a:spcPts val="0"/>
              </a:spcBef>
              <a:defRPr sz="1400" baseline="0"/>
            </a:lvl2pPr>
            <a:lvl3pPr marL="960120" indent="0">
              <a:lnSpc>
                <a:spcPct val="100000"/>
              </a:lnSpc>
              <a:spcBef>
                <a:spcPts val="0"/>
              </a:spcBef>
              <a:buNone/>
              <a:defRPr sz="1200"/>
            </a:lvl3pPr>
            <a:lvl4pPr indent="-182880">
              <a:lnSpc>
                <a:spcPct val="100000"/>
              </a:lnSpc>
              <a:spcBef>
                <a:spcPts val="0"/>
              </a:spcBef>
              <a:defRPr sz="1100"/>
            </a:lvl4pPr>
            <a:lvl5pPr indent="-182880">
              <a:lnSpc>
                <a:spcPct val="100000"/>
              </a:lnSpc>
              <a:spcBef>
                <a:spcPts val="0"/>
              </a:spcBef>
              <a:defRPr sz="1100"/>
            </a:lvl5pPr>
          </a:lstStyle>
          <a:p>
            <a:pPr lvl="0"/>
            <a:r>
              <a:rPr lang="en-US" dirty="0"/>
              <a:t>Status mm/</a:t>
            </a:r>
            <a:r>
              <a:rPr lang="en-US" dirty="0" err="1"/>
              <a:t>yyyy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49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04799" y="204788"/>
            <a:ext cx="9398759" cy="10096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lang="en-US" sz="3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n-US" sz="1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n-US" sz="1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n-US" sz="1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n-US" sz="1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Enter text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3" hasCustomPrompt="1"/>
          </p:nvPr>
        </p:nvSpPr>
        <p:spPr>
          <a:xfrm>
            <a:off x="304799" y="1323974"/>
            <a:ext cx="11758864" cy="4739941"/>
          </a:xfrm>
          <a:prstGeom prst="rect">
            <a:avLst/>
          </a:prstGeom>
        </p:spPr>
        <p:txBody>
          <a:bodyPr/>
          <a:lstStyle>
            <a:lvl1pPr indent="-182880">
              <a:lnSpc>
                <a:spcPct val="100000"/>
              </a:lnSpc>
              <a:spcBef>
                <a:spcPts val="0"/>
              </a:spcBef>
              <a:defRPr sz="2400" baseline="0"/>
            </a:lvl1pPr>
            <a:lvl2pPr marL="463550" indent="-176213">
              <a:lnSpc>
                <a:spcPct val="100000"/>
              </a:lnSpc>
              <a:spcBef>
                <a:spcPts val="0"/>
              </a:spcBef>
              <a:defRPr sz="2000" baseline="0"/>
            </a:lvl2pPr>
            <a:lvl3pPr marL="113157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/>
            </a:lvl3pPr>
            <a:lvl4pPr indent="-182880">
              <a:lnSpc>
                <a:spcPct val="100000"/>
              </a:lnSpc>
              <a:spcBef>
                <a:spcPts val="0"/>
              </a:spcBef>
              <a:defRPr sz="1100"/>
            </a:lvl4pPr>
            <a:lvl5pPr indent="-182880">
              <a:lnSpc>
                <a:spcPct val="100000"/>
              </a:lnSpc>
              <a:spcBef>
                <a:spcPts val="0"/>
              </a:spcBef>
              <a:defRPr sz="1100"/>
            </a:lvl5pPr>
          </a:lstStyle>
          <a:p>
            <a:pPr lvl="0"/>
            <a:r>
              <a:rPr lang="en-US" dirty="0"/>
              <a:t>Enter text</a:t>
            </a:r>
          </a:p>
          <a:p>
            <a:pPr lvl="1"/>
            <a:r>
              <a:rPr lang="en-US" dirty="0"/>
              <a:t>Text</a:t>
            </a:r>
          </a:p>
          <a:p>
            <a:pPr lvl="2"/>
            <a:r>
              <a:rPr lang="en-US" dirty="0"/>
              <a:t>Text</a:t>
            </a:r>
          </a:p>
          <a:p>
            <a:pPr lvl="1"/>
            <a:endParaRPr lang="en-US" dirty="0"/>
          </a:p>
        </p:txBody>
      </p:sp>
      <p:sp>
        <p:nvSpPr>
          <p:cNvPr id="31" name="Text Placeholder 21"/>
          <p:cNvSpPr>
            <a:spLocks noGrp="1"/>
          </p:cNvSpPr>
          <p:nvPr>
            <p:ph type="body" sz="quarter" idx="21" hasCustomPrompt="1"/>
          </p:nvPr>
        </p:nvSpPr>
        <p:spPr>
          <a:xfrm>
            <a:off x="1392638" y="6362700"/>
            <a:ext cx="1283887" cy="241252"/>
          </a:xfrm>
          <a:prstGeom prst="rect">
            <a:avLst/>
          </a:prstGeo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800" baseline="0"/>
            </a:lvl1pPr>
            <a:lvl2pPr marL="463550" indent="-176213">
              <a:lnSpc>
                <a:spcPct val="100000"/>
              </a:lnSpc>
              <a:spcBef>
                <a:spcPts val="0"/>
              </a:spcBef>
              <a:defRPr sz="1400" baseline="0"/>
            </a:lvl2pPr>
            <a:lvl3pPr marL="960120" indent="0">
              <a:lnSpc>
                <a:spcPct val="100000"/>
              </a:lnSpc>
              <a:spcBef>
                <a:spcPts val="0"/>
              </a:spcBef>
              <a:buNone/>
              <a:defRPr sz="1200"/>
            </a:lvl3pPr>
            <a:lvl4pPr indent="-182880">
              <a:lnSpc>
                <a:spcPct val="100000"/>
              </a:lnSpc>
              <a:spcBef>
                <a:spcPts val="0"/>
              </a:spcBef>
              <a:defRPr sz="1100"/>
            </a:lvl4pPr>
            <a:lvl5pPr indent="-182880">
              <a:lnSpc>
                <a:spcPct val="100000"/>
              </a:lnSpc>
              <a:spcBef>
                <a:spcPts val="0"/>
              </a:spcBef>
              <a:defRPr sz="1100"/>
            </a:lvl5pPr>
          </a:lstStyle>
          <a:p>
            <a:pPr lvl="0"/>
            <a:r>
              <a:rPr lang="en-US" dirty="0"/>
              <a:t>Status mm/</a:t>
            </a:r>
            <a:r>
              <a:rPr lang="en-US" dirty="0" err="1"/>
              <a:t>yyyy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799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2713" y="172194"/>
            <a:ext cx="2178120" cy="540593"/>
          </a:xfrm>
          <a:prstGeom prst="rect">
            <a:avLst/>
          </a:prstGeom>
        </p:spPr>
      </p:pic>
      <p:sp>
        <p:nvSpPr>
          <p:cNvPr id="18" name="Line 9"/>
          <p:cNvSpPr>
            <a:spLocks noChangeShapeType="1"/>
          </p:cNvSpPr>
          <p:nvPr userDrawn="1"/>
        </p:nvSpPr>
        <p:spPr bwMode="auto">
          <a:xfrm flipV="1">
            <a:off x="838199" y="6542766"/>
            <a:ext cx="11082633" cy="10434"/>
          </a:xfrm>
          <a:prstGeom prst="line">
            <a:avLst/>
          </a:prstGeom>
          <a:noFill/>
          <a:ln w="9525">
            <a:solidFill>
              <a:schemeClr val="accent6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IE"/>
          </a:p>
        </p:txBody>
      </p:sp>
      <p:pic>
        <p:nvPicPr>
          <p:cNvPr id="19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6172200"/>
            <a:ext cx="1143000" cy="412750"/>
          </a:xfrm>
          <a:prstGeom prst="rect">
            <a:avLst/>
          </a:prstGeom>
          <a:noFill/>
        </p:spPr>
      </p:pic>
      <p:sp>
        <p:nvSpPr>
          <p:cNvPr id="28" name="Rectangle 27"/>
          <p:cNvSpPr/>
          <p:nvPr userDrawn="1"/>
        </p:nvSpPr>
        <p:spPr>
          <a:xfrm>
            <a:off x="9748494" y="786068"/>
            <a:ext cx="764728" cy="303153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/>
          </a:p>
        </p:txBody>
      </p:sp>
      <p:sp>
        <p:nvSpPr>
          <p:cNvPr id="29" name="Rectangle 28"/>
          <p:cNvSpPr/>
          <p:nvPr userDrawn="1"/>
        </p:nvSpPr>
        <p:spPr>
          <a:xfrm>
            <a:off x="10539939" y="786068"/>
            <a:ext cx="678613" cy="303153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/>
          </a:p>
        </p:txBody>
      </p:sp>
      <p:sp>
        <p:nvSpPr>
          <p:cNvPr id="30" name="Rectangle 29"/>
          <p:cNvSpPr/>
          <p:nvPr userDrawn="1"/>
        </p:nvSpPr>
        <p:spPr>
          <a:xfrm>
            <a:off x="11247315" y="786068"/>
            <a:ext cx="678613" cy="303153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0"/>
          </a:p>
        </p:txBody>
      </p:sp>
      <p:sp>
        <p:nvSpPr>
          <p:cNvPr id="31" name="Title Placeholder 1"/>
          <p:cNvSpPr txBox="1">
            <a:spLocks/>
          </p:cNvSpPr>
          <p:nvPr userDrawn="1"/>
        </p:nvSpPr>
        <p:spPr>
          <a:xfrm>
            <a:off x="9748494" y="786068"/>
            <a:ext cx="764728" cy="30315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lvl="0" algn="ctr">
              <a:lnSpc>
                <a:spcPct val="90000"/>
              </a:lnSpc>
              <a:spcBef>
                <a:spcPct val="0"/>
              </a:spcBef>
              <a:buNone/>
              <a:defRPr sz="1400"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sz="1000" b="1" dirty="0">
                <a:latin typeface="Century Gothic" panose="020B0502020202020204" pitchFamily="34" charset="0"/>
                <a:cs typeface="Calibri" panose="020F0502020204030204" pitchFamily="34" charset="0"/>
              </a:rPr>
              <a:t>manu-facturing</a:t>
            </a:r>
          </a:p>
        </p:txBody>
      </p:sp>
      <p:sp>
        <p:nvSpPr>
          <p:cNvPr id="32" name="Title Placeholder 1"/>
          <p:cNvSpPr txBox="1">
            <a:spLocks/>
          </p:cNvSpPr>
          <p:nvPr userDrawn="1"/>
        </p:nvSpPr>
        <p:spPr>
          <a:xfrm>
            <a:off x="10546495" y="786068"/>
            <a:ext cx="665501" cy="303153"/>
          </a:xfrm>
          <a:prstGeom prst="rect">
            <a:avLst/>
          </a:prstGeom>
          <a:ln w="3175">
            <a:noFill/>
          </a:ln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lvl="0" algn="ctr">
              <a:lnSpc>
                <a:spcPct val="90000"/>
              </a:lnSpc>
              <a:spcBef>
                <a:spcPct val="0"/>
              </a:spcBef>
              <a:buNone/>
              <a:defRPr sz="1400">
                <a:latin typeface="+mj-lt"/>
                <a:ea typeface="+mj-ea"/>
                <a:cs typeface="+mj-cs"/>
              </a:defRPr>
            </a:lvl1pPr>
          </a:lstStyle>
          <a:p>
            <a:pPr marL="0" lvl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1000" b="1" kern="1200" dirty="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Calibri" panose="020F0502020204030204" pitchFamily="34" charset="0"/>
              </a:rPr>
              <a:t>R&amp;D</a:t>
            </a:r>
          </a:p>
        </p:txBody>
      </p:sp>
      <p:sp>
        <p:nvSpPr>
          <p:cNvPr id="33" name="Title Placeholder 1"/>
          <p:cNvSpPr txBox="1">
            <a:spLocks/>
          </p:cNvSpPr>
          <p:nvPr userDrawn="1"/>
        </p:nvSpPr>
        <p:spPr>
          <a:xfrm>
            <a:off x="11253871" y="786068"/>
            <a:ext cx="665501" cy="30315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lvl="0" algn="ctr">
              <a:lnSpc>
                <a:spcPct val="90000"/>
              </a:lnSpc>
              <a:spcBef>
                <a:spcPct val="0"/>
              </a:spcBef>
              <a:buNone/>
              <a:defRPr sz="1400">
                <a:latin typeface="+mj-lt"/>
                <a:ea typeface="+mj-ea"/>
                <a:cs typeface="+mj-cs"/>
              </a:defRPr>
            </a:lvl1pPr>
          </a:lstStyle>
          <a:p>
            <a:pPr marL="0" lvl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1000" b="1" kern="1200" dirty="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Calibri" panose="020F0502020204030204" pitchFamily="34" charset="0"/>
              </a:rPr>
              <a:t>services</a:t>
            </a:r>
          </a:p>
        </p:txBody>
      </p:sp>
    </p:spTree>
    <p:extLst>
      <p:ext uri="{BB962C8B-B14F-4D97-AF65-F5344CB8AC3E}">
        <p14:creationId xmlns:p14="http://schemas.microsoft.com/office/powerpoint/2010/main" val="1310186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lang="en-US" sz="1400" kern="1200" dirty="0" smtClean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6701240" y="1323975"/>
            <a:ext cx="5202002" cy="457185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17096" y="199620"/>
            <a:ext cx="13731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Place company logo here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824248" y="1443789"/>
            <a:ext cx="2464131" cy="2133748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9363745" y="1443789"/>
            <a:ext cx="2464131" cy="2133748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824248" y="3667817"/>
            <a:ext cx="2464131" cy="2133748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363745" y="3667817"/>
            <a:ext cx="2464131" cy="2133748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230496" y="3090326"/>
            <a:ext cx="2334125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Place 1, 2 or 4 pics/graphs of your company/offerings in the grey area</a:t>
            </a:r>
          </a:p>
        </p:txBody>
      </p:sp>
    </p:spTree>
    <p:extLst>
      <p:ext uri="{BB962C8B-B14F-4D97-AF65-F5344CB8AC3E}">
        <p14:creationId xmlns:p14="http://schemas.microsoft.com/office/powerpoint/2010/main" val="4268370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31" y="239701"/>
            <a:ext cx="2312194" cy="675161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6701240" y="1323975"/>
            <a:ext cx="5202002" cy="457185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2079625" y="204788"/>
            <a:ext cx="1865314" cy="1009650"/>
          </a:xfrm>
        </p:spPr>
        <p:txBody>
          <a:bodyPr lIns="0" tIns="0" rIns="0" bIns="0"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Delphi Luxembourg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L-4940 </a:t>
            </a:r>
            <a:r>
              <a:rPr lang="en-US" dirty="0" err="1"/>
              <a:t>Bascharage</a:t>
            </a:r>
            <a:endParaRPr lang="en-US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Contact: Heike Thielmann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Heike.Thielmann@Delphi.com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Powertrain…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24248" y="1443789"/>
            <a:ext cx="2464131" cy="2133748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9363745" y="1443789"/>
            <a:ext cx="2464131" cy="2133748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824248" y="3667817"/>
            <a:ext cx="2464131" cy="2133748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363745" y="3667817"/>
            <a:ext cx="2464131" cy="2133748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230496" y="3090326"/>
            <a:ext cx="2334125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Place 1, 2 or 4 pics/graphs of your company/offerings in the grey area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28616" y="-32148"/>
            <a:ext cx="24160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2645833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Century Gothic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Thielmann, Heike</dc:creator>
  <cp:lastModifiedBy>Fichtner Laura</cp:lastModifiedBy>
  <cp:revision>12</cp:revision>
  <dcterms:created xsi:type="dcterms:W3CDTF">2017-07-05T13:22:13Z</dcterms:created>
  <dcterms:modified xsi:type="dcterms:W3CDTF">2017-08-21T09:20:34Z</dcterms:modified>
</cp:coreProperties>
</file>